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71" r:id="rId6"/>
    <p:sldId id="273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0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6EE3E-CCD5-4794-AD69-9C5BEDE3CEAA}" type="datetimeFigureOut">
              <a:rPr lang="ru-RU" smtClean="0"/>
              <a:t>11.11.2011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D90C5C-ACDC-472E-BCB0-CAC38B3F8EE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90C5C-ACDC-472E-BCB0-CAC38B3F8EEF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BB3D-A665-42B4-87B6-93EFD6245FD7}" type="datetimeFigureOut">
              <a:rPr lang="ru-RU" smtClean="0"/>
              <a:t>11.11.2011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5E2C1-CDC0-42FE-AFCB-F39478A49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BB3D-A665-42B4-87B6-93EFD6245FD7}" type="datetimeFigureOut">
              <a:rPr lang="ru-RU" smtClean="0"/>
              <a:t>11.11.2011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5E2C1-CDC0-42FE-AFCB-F39478A49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BB3D-A665-42B4-87B6-93EFD6245FD7}" type="datetimeFigureOut">
              <a:rPr lang="ru-RU" smtClean="0"/>
              <a:t>11.11.2011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5E2C1-CDC0-42FE-AFCB-F39478A49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BB3D-A665-42B4-87B6-93EFD6245FD7}" type="datetimeFigureOut">
              <a:rPr lang="ru-RU" smtClean="0"/>
              <a:t>11.11.2011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5E2C1-CDC0-42FE-AFCB-F39478A49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BB3D-A665-42B4-87B6-93EFD6245FD7}" type="datetimeFigureOut">
              <a:rPr lang="ru-RU" smtClean="0"/>
              <a:t>11.11.2011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5E2C1-CDC0-42FE-AFCB-F39478A49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BB3D-A665-42B4-87B6-93EFD6245FD7}" type="datetimeFigureOut">
              <a:rPr lang="ru-RU" smtClean="0"/>
              <a:t>11.11.2011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5E2C1-CDC0-42FE-AFCB-F39478A49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BB3D-A665-42B4-87B6-93EFD6245FD7}" type="datetimeFigureOut">
              <a:rPr lang="ru-RU" smtClean="0"/>
              <a:t>11.11.2011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5E2C1-CDC0-42FE-AFCB-F39478A49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BB3D-A665-42B4-87B6-93EFD6245FD7}" type="datetimeFigureOut">
              <a:rPr lang="ru-RU" smtClean="0"/>
              <a:t>11.11.2011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5E2C1-CDC0-42FE-AFCB-F39478A49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BB3D-A665-42B4-87B6-93EFD6245FD7}" type="datetimeFigureOut">
              <a:rPr lang="ru-RU" smtClean="0"/>
              <a:t>11.11.2011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5E2C1-CDC0-42FE-AFCB-F39478A49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BB3D-A665-42B4-87B6-93EFD6245FD7}" type="datetimeFigureOut">
              <a:rPr lang="ru-RU" smtClean="0"/>
              <a:t>11.11.2011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5E2C1-CDC0-42FE-AFCB-F39478A49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BB3D-A665-42B4-87B6-93EFD6245FD7}" type="datetimeFigureOut">
              <a:rPr lang="ru-RU" smtClean="0"/>
              <a:t>11.11.2011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5E2C1-CDC0-42FE-AFCB-F39478A493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2BB3D-A665-42B4-87B6-93EFD6245FD7}" type="datetimeFigureOut">
              <a:rPr lang="ru-RU" smtClean="0"/>
              <a:t>11.11.2011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5E2C1-CDC0-42FE-AFCB-F39478A4931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89;&#1074;&#1077;&#1090;&#1086;&#1095;&#1082;&#1080;&#1085;&#1086;\&#1087;&#1088;&#1077;&#1079;&#1077;&#1085;&#1090;&#1072;&#1094;&#1080;&#1080;\&#1087;&#1088;&#1077;&#1079;&#1077;&#1085;&#1090;&#1072;&#1094;&#1080;&#1080;%20&#1086;%20&#1078;&#1080;&#1074;&#1086;&#1090;&#1085;&#1099;&#1093;\&#1086;%20&#1084;&#1072;&#1084;&#1077;\&#1054;%20&#1084;&#1072;&#1084;&#1077;%202.wmv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89;&#1074;&#1077;&#1090;&#1086;&#1095;&#1082;&#1080;&#1085;&#1086;\&#1084;&#1091;&#1079;&#1099;&#1082;&#1072;\pervoe_slovo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ДЕНЬ МАТЕРИ\рис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85916" y="-1285908"/>
            <a:ext cx="12192000" cy="97536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785794"/>
            <a:ext cx="8643998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8800" b="1" i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mbria" pitchFamily="18" charset="0"/>
              </a:rPr>
              <a:t>Бәйрәм белән, хөрмәтле</a:t>
            </a:r>
          </a:p>
          <a:p>
            <a:pPr algn="ctr"/>
            <a:r>
              <a:rPr lang="tt-RU" sz="8800" b="1" i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mbria" pitchFamily="18" charset="0"/>
              </a:rPr>
              <a:t>Әниләр,Әбиләр!</a:t>
            </a:r>
            <a:endParaRPr lang="ru-RU" sz="8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Рабочий стол\ДЕНЬ МАТЕРИ\рис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ДЕНЬ МАТЕРИ\рис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\Рабочий стол\ДЕНЬ МАТЕРИ\рис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572000" y="-2286000"/>
            <a:ext cx="18288000" cy="11430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\Рабочий стол\ДЕНЬ МАТЕРИ\рис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517.jpg"/>
          <p:cNvPicPr>
            <a:picLocks noChangeAspect="1"/>
          </p:cNvPicPr>
          <p:nvPr/>
        </p:nvPicPr>
        <p:blipFill>
          <a:blip r:embed="rId2"/>
          <a:srcRect l="4688" t="8333" r="4688" b="729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top-pic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ангелок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4429125"/>
            <a:ext cx="2500313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кот 11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24847192_maria7628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38746103_qsgduzjdqibmcvyzpidnt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85750"/>
            <a:ext cx="10477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38746103_qsgduzjdqibmcvyzpidnt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5286388"/>
            <a:ext cx="10477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38746083_purpleroses8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643446"/>
            <a:ext cx="10477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8746083_purpleroses8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72396" y="357166"/>
            <a:ext cx="10477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38746083_purpleroses8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5572140"/>
            <a:ext cx="10477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 маме 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57150"/>
            <a:ext cx="9144000" cy="680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e548aa67c725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ДЕНЬ МАТЕРИ\рис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e548aa67c725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бабушка 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571500"/>
            <a:ext cx="5214938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411beb589bed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7" descr="materi_rosii_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mazerda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33"/>
            <a:ext cx="9230622" cy="685006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18808--13024474-m750x7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-25255"/>
            <a:ext cx="9144000" cy="6868831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0_ba99_68ed7b94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1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0_ba7b_23dc1f3f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8531" y="0"/>
            <a:ext cx="919253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мама с ребёнко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763" y="0"/>
            <a:ext cx="9148763" cy="6858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веты бабочки и птицы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ДЕНЬ МАТЕРИ\рис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ДЕНЬ МАТЕРИ\рис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38225" y="-314325"/>
            <a:ext cx="11220450" cy="74866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173322764_1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ervoe_slov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57188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10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7" descr="untitled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38622816_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14688"/>
            <a:ext cx="383857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38740269_5a6ef3e26a42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13" y="285750"/>
            <a:ext cx="23812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ДЕНЬ МАТЕРИ\рис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6096000" cy="53149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ДЕНЬ МАТЕРИ\рис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0" y="-2286000"/>
            <a:ext cx="15240000" cy="11430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ДЕНЬ МАТЕРИ\рис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6900" y="95250"/>
            <a:ext cx="5410200" cy="6667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7</Words>
  <Application>Microsoft Office PowerPoint</Application>
  <PresentationFormat>Экран (4:3)</PresentationFormat>
  <Paragraphs>3</Paragraphs>
  <Slides>29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PC</cp:lastModifiedBy>
  <cp:revision>4</cp:revision>
  <dcterms:created xsi:type="dcterms:W3CDTF">2011-11-11T16:41:17Z</dcterms:created>
  <dcterms:modified xsi:type="dcterms:W3CDTF">2011-11-11T17:18:26Z</dcterms:modified>
</cp:coreProperties>
</file>